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84" r:id="rId2"/>
    <p:sldId id="334" r:id="rId3"/>
    <p:sldId id="3236" r:id="rId4"/>
    <p:sldId id="3237" r:id="rId5"/>
    <p:sldId id="3239" r:id="rId6"/>
    <p:sldId id="3241" r:id="rId7"/>
    <p:sldId id="321" r:id="rId8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EE"/>
    <a:srgbClr val="333333"/>
    <a:srgbClr val="00A1FF"/>
    <a:srgbClr val="004098"/>
    <a:srgbClr val="3EB370"/>
    <a:srgbClr val="6CC4BE"/>
    <a:srgbClr val="567EBA"/>
    <a:srgbClr val="036EB8"/>
    <a:srgbClr val="03B4B8"/>
    <a:srgbClr val="D1EC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78" autoAdjust="0"/>
    <p:restoredTop sz="87645" autoAdjust="0"/>
  </p:normalViewPr>
  <p:slideViewPr>
    <p:cSldViewPr snapToGrid="0">
      <p:cViewPr varScale="1">
        <p:scale>
          <a:sx n="128" d="100"/>
          <a:sy n="128" d="100"/>
        </p:scale>
        <p:origin x="480" y="9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36" d="100"/>
          <a:sy n="36" d="100"/>
        </p:scale>
        <p:origin x="1336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2023/6/19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533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90DE4A-4F44-438B-9627-5D0D06ACD48B}" type="datetimeFigureOut">
              <a:rPr lang="zh-CN" altLang="en-US" smtClean="0"/>
              <a:t>2023/6/19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BCB81-37E1-44C8-9C8A-2C47762A73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9282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4" t="2580" r="6411" b="282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571443" y="2025246"/>
            <a:ext cx="7926204" cy="880308"/>
          </a:xfrm>
        </p:spPr>
        <p:txBody>
          <a:bodyPr vert="horz" anchor="t">
            <a:noAutofit/>
          </a:bodyPr>
          <a:lstStyle>
            <a:lvl1pPr algn="l">
              <a:lnSpc>
                <a:spcPct val="150000"/>
              </a:lnSpc>
              <a:defRPr sz="1800" b="0" spc="0">
                <a:solidFill>
                  <a:schemeClr val="bg1"/>
                </a:solidFill>
                <a:latin typeface="思源黑体 CN Normal" pitchFamily="34" charset="-122"/>
                <a:ea typeface="思源黑体 CN Normal" pitchFamily="34" charset="-122"/>
              </a:defRPr>
            </a:lvl1pPr>
          </a:lstStyle>
          <a:p>
            <a:r>
              <a:rPr lang="en-GB" altLang="zh-CN" dirty="0"/>
              <a:t>The UHD World Association </a:t>
            </a:r>
            <a:br>
              <a:rPr lang="en-GB" altLang="zh-CN" dirty="0"/>
            </a:br>
            <a:r>
              <a:rPr lang="en-GB" altLang="zh-CN" dirty="0"/>
              <a:t>Launch and Industry Conference</a:t>
            </a:r>
          </a:p>
        </p:txBody>
      </p:sp>
      <p:sp>
        <p:nvSpPr>
          <p:cNvPr id="11" name="内容占位符 10"/>
          <p:cNvSpPr>
            <a:spLocks noGrp="1"/>
          </p:cNvSpPr>
          <p:nvPr>
            <p:ph sz="quarter" idx="10" hasCustomPrompt="1"/>
          </p:nvPr>
        </p:nvSpPr>
        <p:spPr>
          <a:xfrm>
            <a:off x="571443" y="3024948"/>
            <a:ext cx="2229485" cy="537301"/>
          </a:xfrm>
        </p:spPr>
        <p:txBody>
          <a:bodyPr>
            <a:normAutofit/>
          </a:bodyPr>
          <a:lstStyle>
            <a:lvl1pPr>
              <a:buNone/>
              <a:defRPr sz="2200">
                <a:solidFill>
                  <a:srgbClr val="0080EE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pPr lvl="0"/>
            <a:r>
              <a:rPr lang="en-US" altLang="zh-CN" dirty="0"/>
              <a:t>2021 / 2022</a:t>
            </a:r>
            <a:endParaRPr lang="zh-CN" altLang="en-US" dirty="0"/>
          </a:p>
        </p:txBody>
      </p:sp>
      <p:sp>
        <p:nvSpPr>
          <p:cNvPr id="10" name="内容占位符 10"/>
          <p:cNvSpPr>
            <a:spLocks noGrp="1"/>
          </p:cNvSpPr>
          <p:nvPr>
            <p:ph sz="quarter" idx="13" hasCustomPrompt="1"/>
          </p:nvPr>
        </p:nvSpPr>
        <p:spPr>
          <a:xfrm>
            <a:off x="571443" y="4512853"/>
            <a:ext cx="1461796" cy="234950"/>
          </a:xfr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pPr lvl="0"/>
            <a:r>
              <a:rPr lang="en-US" altLang="zh-CN" dirty="0"/>
              <a:t>www.theUWA.org</a:t>
            </a: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56" y="553479"/>
            <a:ext cx="1435645" cy="57552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274" y="2172508"/>
            <a:ext cx="2691493" cy="26374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幻灯片"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73" y="1013893"/>
            <a:ext cx="8478453" cy="38006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709" y="328922"/>
            <a:ext cx="863580" cy="346192"/>
          </a:xfrm>
          <a:prstGeom prst="rect">
            <a:avLst/>
          </a:prstGeom>
        </p:spPr>
      </p:pic>
      <p:sp>
        <p:nvSpPr>
          <p:cNvPr id="4" name="标题 1"/>
          <p:cNvSpPr>
            <a:spLocks noGrp="1"/>
          </p:cNvSpPr>
          <p:nvPr>
            <p:ph type="ctrTitle" hasCustomPrompt="1"/>
          </p:nvPr>
        </p:nvSpPr>
        <p:spPr>
          <a:xfrm>
            <a:off x="879843" y="206372"/>
            <a:ext cx="7382312" cy="591291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r>
              <a:rPr kumimoji="1" lang="zh-CN" altLang="en-US" dirty="0"/>
              <a:t>单击此处添加标题</a:t>
            </a:r>
          </a:p>
        </p:txBody>
      </p:sp>
      <p:sp>
        <p:nvSpPr>
          <p:cNvPr id="5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880844" y="1527615"/>
            <a:ext cx="7382312" cy="208827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思源黑体 CN Normal" pitchFamily="34" charset="-122"/>
                <a:ea typeface="思源黑体 CN Normal" pitchFamily="34" charset="-122"/>
              </a:defRPr>
            </a:lvl1pPr>
          </a:lstStyle>
          <a:p>
            <a:r>
              <a:rPr kumimoji="1" lang="zh-CN" altLang="en-US" dirty="0"/>
              <a:t>单击此处添加文本内容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幻灯片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73" y="1013893"/>
            <a:ext cx="8478453" cy="38006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709" y="328922"/>
            <a:ext cx="863580" cy="346192"/>
          </a:xfrm>
          <a:prstGeom prst="rect">
            <a:avLst/>
          </a:prstGeom>
        </p:spPr>
      </p:pic>
      <p:sp>
        <p:nvSpPr>
          <p:cNvPr id="4" name="标题 1"/>
          <p:cNvSpPr>
            <a:spLocks noGrp="1"/>
          </p:cNvSpPr>
          <p:nvPr>
            <p:ph type="ctrTitle" hasCustomPrompt="1"/>
          </p:nvPr>
        </p:nvSpPr>
        <p:spPr>
          <a:xfrm>
            <a:off x="879843" y="206372"/>
            <a:ext cx="7382312" cy="591291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r>
              <a:rPr kumimoji="1" lang="zh-CN" altLang="en-US" dirty="0"/>
              <a:t>单击此处添加标题</a:t>
            </a:r>
          </a:p>
        </p:txBody>
      </p:sp>
      <p:sp>
        <p:nvSpPr>
          <p:cNvPr id="6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880844" y="1527615"/>
            <a:ext cx="7382312" cy="208827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思源黑体 CN Normal" pitchFamily="34" charset="-122"/>
                <a:ea typeface="思源黑体 CN Normal" pitchFamily="34" charset="-122"/>
              </a:defRPr>
            </a:lvl1pPr>
          </a:lstStyle>
          <a:p>
            <a:r>
              <a:rPr kumimoji="1" lang="zh-CN" altLang="en-US" dirty="0"/>
              <a:t>单击此处添加文本内容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709" y="328922"/>
            <a:ext cx="863580" cy="346192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ctrTitle" hasCustomPrompt="1"/>
          </p:nvPr>
        </p:nvSpPr>
        <p:spPr>
          <a:xfrm>
            <a:off x="440422" y="212597"/>
            <a:ext cx="8263156" cy="578841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r>
              <a:rPr kumimoji="1" lang="zh-CN" altLang="en-US" dirty="0"/>
              <a:t>单击此处添加标题</a:t>
            </a:r>
          </a:p>
        </p:txBody>
      </p:sp>
      <p:sp>
        <p:nvSpPr>
          <p:cNvPr id="7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461395" y="1200150"/>
            <a:ext cx="8263156" cy="27432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思源黑体 CN Normal" pitchFamily="34" charset="-122"/>
                <a:ea typeface="思源黑体 CN Normal" pitchFamily="34" charset="-122"/>
              </a:defRPr>
            </a:lvl1pPr>
          </a:lstStyle>
          <a:p>
            <a:r>
              <a:rPr kumimoji="1" lang="zh-CN" altLang="en-US" dirty="0"/>
              <a:t>单击此处添加文本内容</a:t>
            </a:r>
          </a:p>
        </p:txBody>
      </p:sp>
      <p:sp>
        <p:nvSpPr>
          <p:cNvPr id="8" name="Footer Placeholder 3"/>
          <p:cNvSpPr>
            <a:spLocks noGrp="1"/>
          </p:cNvSpPr>
          <p:nvPr userDrawn="1"/>
        </p:nvSpPr>
        <p:spPr>
          <a:xfrm>
            <a:off x="6245860" y="4815205"/>
            <a:ext cx="2564130" cy="328295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800" b="0" i="0" kern="1200" cap="all" spc="14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>
                <a:solidFill>
                  <a:schemeClr val="tx1">
                    <a:lumMod val="85000"/>
                  </a:schemeClr>
                </a:solidFill>
                <a:latin typeface="Arial Narrow Regular" panose="020B07060202020A0204" charset="0"/>
                <a:cs typeface="Arial Narrow Regular" panose="020B07060202020A0204" charset="0"/>
              </a:rPr>
              <a:t>© 2021 UWA | CONFIDENTIAL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709" y="328922"/>
            <a:ext cx="863580" cy="346192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ctrTitle" hasCustomPrompt="1"/>
          </p:nvPr>
        </p:nvSpPr>
        <p:spPr>
          <a:xfrm>
            <a:off x="461395" y="212597"/>
            <a:ext cx="8263156" cy="578841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r>
              <a:rPr kumimoji="1" lang="zh-CN" altLang="en-US" dirty="0"/>
              <a:t>单击此处添加标题</a:t>
            </a:r>
          </a:p>
        </p:txBody>
      </p:sp>
      <p:sp>
        <p:nvSpPr>
          <p:cNvPr id="7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461395" y="1200150"/>
            <a:ext cx="8263156" cy="27432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思源黑体 CN Normal" pitchFamily="34" charset="-122"/>
                <a:ea typeface="思源黑体 CN Normal" pitchFamily="34" charset="-122"/>
              </a:defRPr>
            </a:lvl1pPr>
          </a:lstStyle>
          <a:p>
            <a:r>
              <a:rPr kumimoji="1" lang="zh-CN" altLang="en-US" dirty="0"/>
              <a:t>单击此处添加文本内容</a:t>
            </a:r>
          </a:p>
        </p:txBody>
      </p:sp>
      <p:sp>
        <p:nvSpPr>
          <p:cNvPr id="8" name="Footer Placeholder 3"/>
          <p:cNvSpPr>
            <a:spLocks noGrp="1"/>
          </p:cNvSpPr>
          <p:nvPr userDrawn="1"/>
        </p:nvSpPr>
        <p:spPr>
          <a:xfrm>
            <a:off x="6245860" y="4815205"/>
            <a:ext cx="2564130" cy="328295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800" b="0" i="0" kern="1200" cap="all" spc="14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>
                <a:solidFill>
                  <a:schemeClr val="tx1">
                    <a:lumMod val="85000"/>
                  </a:schemeClr>
                </a:solidFill>
                <a:latin typeface="Arial Narrow Regular" panose="020B07060202020A0204" charset="0"/>
                <a:cs typeface="Arial Narrow Regular" panose="020B07060202020A0204" charset="0"/>
              </a:rPr>
              <a:t>© 2021 UWA | CONFIDENTIAL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709" y="327030"/>
            <a:ext cx="863580" cy="349977"/>
          </a:xfrm>
          <a:prstGeom prst="rect">
            <a:avLst/>
          </a:prstGeom>
        </p:spPr>
      </p:pic>
      <p:sp>
        <p:nvSpPr>
          <p:cNvPr id="4" name="标题 1"/>
          <p:cNvSpPr>
            <a:spLocks noGrp="1"/>
          </p:cNvSpPr>
          <p:nvPr>
            <p:ph type="ctrTitle" hasCustomPrompt="1"/>
          </p:nvPr>
        </p:nvSpPr>
        <p:spPr>
          <a:xfrm>
            <a:off x="461395" y="212597"/>
            <a:ext cx="8263156" cy="578841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r>
              <a:rPr kumimoji="1" lang="zh-CN" altLang="en-US" dirty="0"/>
              <a:t>单击此处添加标题</a:t>
            </a:r>
          </a:p>
        </p:txBody>
      </p:sp>
      <p:sp>
        <p:nvSpPr>
          <p:cNvPr id="5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461395" y="1200150"/>
            <a:ext cx="8263156" cy="27432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333333"/>
                </a:solidFill>
                <a:latin typeface="思源黑体 CN Normal" pitchFamily="34" charset="-122"/>
                <a:ea typeface="思源黑体 CN Normal" pitchFamily="34" charset="-122"/>
              </a:defRPr>
            </a:lvl1pPr>
          </a:lstStyle>
          <a:p>
            <a:r>
              <a:rPr kumimoji="1" lang="zh-CN" altLang="en-US" dirty="0"/>
              <a:t>单击此处添加文本内容</a:t>
            </a:r>
          </a:p>
        </p:txBody>
      </p:sp>
      <p:sp>
        <p:nvSpPr>
          <p:cNvPr id="8" name="Footer Placeholder 3"/>
          <p:cNvSpPr>
            <a:spLocks noGrp="1"/>
          </p:cNvSpPr>
          <p:nvPr userDrawn="1"/>
        </p:nvSpPr>
        <p:spPr>
          <a:xfrm>
            <a:off x="7196165" y="4815205"/>
            <a:ext cx="1709747" cy="32829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800" b="0" i="0" kern="1200" cap="all" spc="14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 Narrow Regular" panose="020B07060202020A0204" charset="0"/>
                <a:cs typeface="Arial Narrow Regular" panose="020B07060202020A0204" charset="0"/>
              </a:rPr>
              <a:t>© 2023 UWA | CONFIDENTIAL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216"/>
            <a:ext cx="4135030" cy="41350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6044453" y="1930734"/>
            <a:ext cx="1824419" cy="829026"/>
          </a:xfrm>
        </p:spPr>
        <p:txBody>
          <a:bodyPr vert="horz" anchor="t">
            <a:noAutofit/>
          </a:bodyPr>
          <a:lstStyle>
            <a:lvl1pPr algn="l">
              <a:lnSpc>
                <a:spcPct val="150000"/>
              </a:lnSpc>
              <a:defRPr sz="2800" b="0" spc="0">
                <a:solidFill>
                  <a:srgbClr val="0080EE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r>
              <a:rPr lang="en-GB" altLang="zh-CN" dirty="0"/>
              <a:t>THANKS </a:t>
            </a: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63" y="3875714"/>
            <a:ext cx="1122901" cy="450150"/>
          </a:xfrm>
          <a:prstGeom prst="rect">
            <a:avLst/>
          </a:prstGeom>
        </p:spPr>
      </p:pic>
      <p:sp>
        <p:nvSpPr>
          <p:cNvPr id="6" name="内容占位符 10"/>
          <p:cNvSpPr>
            <a:spLocks noGrp="1"/>
          </p:cNvSpPr>
          <p:nvPr>
            <p:ph sz="quarter" idx="14" hasCustomPrompt="1"/>
          </p:nvPr>
        </p:nvSpPr>
        <p:spPr>
          <a:xfrm>
            <a:off x="659363" y="4560128"/>
            <a:ext cx="2125104" cy="33904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None/>
              <a:defRPr sz="900">
                <a:solidFill>
                  <a:schemeClr val="bg2">
                    <a:lumMod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pPr lvl="0"/>
            <a:r>
              <a:rPr lang="en-GB" altLang="zh-CN" dirty="0"/>
              <a:t>www.theUWA.org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760005" y="1943034"/>
            <a:ext cx="3142343" cy="820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3600" b="1" dirty="0">
                <a:solidFill>
                  <a:srgbClr val="0080EE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j-cs"/>
              </a:rPr>
              <a:t>THANKS</a:t>
            </a:r>
            <a:endParaRPr lang="zh-CN" altLang="en-US" sz="3600" b="1" dirty="0">
              <a:solidFill>
                <a:srgbClr val="0080EE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+mj-cs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1"/>
            <a:ext cx="4571933" cy="5143500"/>
          </a:xfrm>
          <a:prstGeom prst="rect">
            <a:avLst/>
          </a:prstGeom>
          <a:solidFill>
            <a:srgbClr val="0035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05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2" t="21038" r="5444" b="25982"/>
          <a:stretch>
            <a:fillRect/>
          </a:stretch>
        </p:blipFill>
        <p:spPr>
          <a:xfrm>
            <a:off x="529458" y="1695378"/>
            <a:ext cx="3701089" cy="1523959"/>
          </a:xfrm>
          <a:prstGeom prst="rect">
            <a:avLst/>
          </a:prstGeom>
        </p:spPr>
      </p:pic>
      <p:sp>
        <p:nvSpPr>
          <p:cNvPr id="9" name="Footer Placeholder 3"/>
          <p:cNvSpPr>
            <a:spLocks noGrp="1"/>
          </p:cNvSpPr>
          <p:nvPr userDrawn="1"/>
        </p:nvSpPr>
        <p:spPr>
          <a:xfrm>
            <a:off x="7196165" y="4815205"/>
            <a:ext cx="1709747" cy="32829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800" b="0" i="0" kern="1200" cap="all" spc="14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 Narrow Regular" panose="020B07060202020A0204" charset="0"/>
                <a:cs typeface="Arial Narrow Regular" panose="020B07060202020A0204" charset="0"/>
              </a:rPr>
              <a:t>© 2023 UWA | CONFIDENTIAL</a:t>
            </a:r>
          </a:p>
        </p:txBody>
      </p:sp>
    </p:spTree>
    <p:extLst>
      <p:ext uri="{BB962C8B-B14F-4D97-AF65-F5344CB8AC3E}">
        <p14:creationId xmlns:p14="http://schemas.microsoft.com/office/powerpoint/2010/main" val="9658202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8866-DC75-4111-ABAA-814722AE95DF}" type="datetimeFigureOut">
              <a:rPr lang="zh-CN" altLang="en-US" smtClean="0"/>
              <a:t>2023/6/19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C4F4F-00E0-42D4-ADA9-CC9E6417ADE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Footer Placeholder 3"/>
          <p:cNvSpPr>
            <a:spLocks noGrp="1"/>
          </p:cNvSpPr>
          <p:nvPr userDrawn="1"/>
        </p:nvSpPr>
        <p:spPr>
          <a:xfrm>
            <a:off x="6246495" y="4815205"/>
            <a:ext cx="2564130" cy="328295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800" b="0" i="0" kern="1200" cap="all" spc="14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>
                <a:solidFill>
                  <a:schemeClr val="bg1">
                    <a:lumMod val="50000"/>
                  </a:schemeClr>
                </a:solidFill>
                <a:latin typeface="Arial Narrow Regular" panose="020B07060202020A0204" charset="0"/>
                <a:cs typeface="Arial Narrow Regular" panose="020B07060202020A0204" charset="0"/>
              </a:rPr>
              <a:t>© 2021 UWA | CONFIDENTIAL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幻灯片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5" r="20256" b="2442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571443" y="2025246"/>
            <a:ext cx="7926204" cy="880308"/>
          </a:xfrm>
        </p:spPr>
        <p:txBody>
          <a:bodyPr vert="horz" anchor="t">
            <a:noAutofit/>
          </a:bodyPr>
          <a:lstStyle>
            <a:lvl1pPr algn="l">
              <a:lnSpc>
                <a:spcPct val="150000"/>
              </a:lnSpc>
              <a:defRPr sz="1800" b="0" spc="0">
                <a:solidFill>
                  <a:schemeClr val="bg1"/>
                </a:solidFill>
                <a:latin typeface="思源黑体 CN Normal" pitchFamily="34" charset="-122"/>
                <a:ea typeface="思源黑体 CN Normal" pitchFamily="34" charset="-122"/>
              </a:defRPr>
            </a:lvl1pPr>
          </a:lstStyle>
          <a:p>
            <a:r>
              <a:rPr lang="en-GB" altLang="zh-CN" dirty="0"/>
              <a:t>The UHD World Association </a:t>
            </a:r>
            <a:br>
              <a:rPr lang="en-GB" altLang="zh-CN" dirty="0"/>
            </a:br>
            <a:r>
              <a:rPr lang="en-GB" altLang="zh-CN" dirty="0"/>
              <a:t>Launch and Industry Conference</a:t>
            </a:r>
          </a:p>
        </p:txBody>
      </p:sp>
      <p:sp>
        <p:nvSpPr>
          <p:cNvPr id="11" name="内容占位符 10"/>
          <p:cNvSpPr>
            <a:spLocks noGrp="1"/>
          </p:cNvSpPr>
          <p:nvPr>
            <p:ph sz="quarter" idx="10" hasCustomPrompt="1"/>
          </p:nvPr>
        </p:nvSpPr>
        <p:spPr>
          <a:xfrm>
            <a:off x="571443" y="3024948"/>
            <a:ext cx="2229485" cy="537301"/>
          </a:xfrm>
        </p:spPr>
        <p:txBody>
          <a:bodyPr>
            <a:normAutofit/>
          </a:bodyPr>
          <a:lstStyle>
            <a:lvl1pPr>
              <a:buNone/>
              <a:defRPr sz="2200">
                <a:solidFill>
                  <a:srgbClr val="0080EE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pPr lvl="0"/>
            <a:r>
              <a:rPr lang="en-US" altLang="zh-CN" dirty="0"/>
              <a:t>2021 / 2022</a:t>
            </a:r>
            <a:endParaRPr lang="zh-CN" altLang="en-US" dirty="0"/>
          </a:p>
        </p:txBody>
      </p:sp>
      <p:sp>
        <p:nvSpPr>
          <p:cNvPr id="10" name="内容占位符 10"/>
          <p:cNvSpPr>
            <a:spLocks noGrp="1"/>
          </p:cNvSpPr>
          <p:nvPr>
            <p:ph sz="quarter" idx="13" hasCustomPrompt="1"/>
          </p:nvPr>
        </p:nvSpPr>
        <p:spPr>
          <a:xfrm>
            <a:off x="571443" y="4512853"/>
            <a:ext cx="1461796" cy="234950"/>
          </a:xfr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pPr lvl="0"/>
            <a:r>
              <a:rPr lang="en-US" altLang="zh-CN" dirty="0"/>
              <a:t>www.theUWA.org</a:t>
            </a: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56" y="553479"/>
            <a:ext cx="1435645" cy="57552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274" y="2172508"/>
            <a:ext cx="2691493" cy="26374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标题幻灯片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9" t="8482" r="15201" b="1146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571443" y="2025246"/>
            <a:ext cx="7926204" cy="880308"/>
          </a:xfrm>
        </p:spPr>
        <p:txBody>
          <a:bodyPr vert="horz" anchor="t">
            <a:noAutofit/>
          </a:bodyPr>
          <a:lstStyle>
            <a:lvl1pPr algn="l">
              <a:lnSpc>
                <a:spcPct val="150000"/>
              </a:lnSpc>
              <a:defRPr sz="1800" b="0" spc="0">
                <a:solidFill>
                  <a:schemeClr val="bg1"/>
                </a:solidFill>
                <a:latin typeface="思源黑体 CN Normal" pitchFamily="34" charset="-122"/>
                <a:ea typeface="思源黑体 CN Normal" pitchFamily="34" charset="-122"/>
              </a:defRPr>
            </a:lvl1pPr>
          </a:lstStyle>
          <a:p>
            <a:r>
              <a:rPr lang="en-GB" altLang="zh-CN" dirty="0"/>
              <a:t>The UHD World Association </a:t>
            </a:r>
            <a:br>
              <a:rPr lang="en-GB" altLang="zh-CN" dirty="0"/>
            </a:br>
            <a:r>
              <a:rPr lang="en-GB" altLang="zh-CN" dirty="0"/>
              <a:t>Launch and Industry Conference</a:t>
            </a:r>
          </a:p>
        </p:txBody>
      </p:sp>
      <p:sp>
        <p:nvSpPr>
          <p:cNvPr id="11" name="内容占位符 10"/>
          <p:cNvSpPr>
            <a:spLocks noGrp="1"/>
          </p:cNvSpPr>
          <p:nvPr>
            <p:ph sz="quarter" idx="10" hasCustomPrompt="1"/>
          </p:nvPr>
        </p:nvSpPr>
        <p:spPr>
          <a:xfrm>
            <a:off x="571443" y="3024948"/>
            <a:ext cx="2229485" cy="537301"/>
          </a:xfrm>
        </p:spPr>
        <p:txBody>
          <a:bodyPr>
            <a:normAutofit/>
          </a:bodyPr>
          <a:lstStyle>
            <a:lvl1pPr>
              <a:buNone/>
              <a:defRPr sz="2200">
                <a:solidFill>
                  <a:srgbClr val="0080EE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pPr lvl="0"/>
            <a:r>
              <a:rPr lang="en-US" altLang="zh-CN" dirty="0"/>
              <a:t>2021 / 2022</a:t>
            </a:r>
            <a:endParaRPr lang="zh-CN" altLang="en-US" dirty="0"/>
          </a:p>
        </p:txBody>
      </p:sp>
      <p:sp>
        <p:nvSpPr>
          <p:cNvPr id="10" name="内容占位符 10"/>
          <p:cNvSpPr>
            <a:spLocks noGrp="1"/>
          </p:cNvSpPr>
          <p:nvPr>
            <p:ph sz="quarter" idx="13" hasCustomPrompt="1"/>
          </p:nvPr>
        </p:nvSpPr>
        <p:spPr>
          <a:xfrm>
            <a:off x="571443" y="4512853"/>
            <a:ext cx="1461796" cy="234950"/>
          </a:xfr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pPr lvl="0"/>
            <a:r>
              <a:rPr lang="en-US" altLang="zh-CN" dirty="0"/>
              <a:t>www.theUWA.org</a:t>
            </a: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56" y="553479"/>
            <a:ext cx="1435645" cy="57552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274" y="2172508"/>
            <a:ext cx="2691493" cy="26374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标题幻灯片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571443" y="2025246"/>
            <a:ext cx="7926204" cy="880308"/>
          </a:xfrm>
        </p:spPr>
        <p:txBody>
          <a:bodyPr vert="horz" anchor="t">
            <a:noAutofit/>
          </a:bodyPr>
          <a:lstStyle>
            <a:lvl1pPr algn="l">
              <a:lnSpc>
                <a:spcPct val="150000"/>
              </a:lnSpc>
              <a:defRPr sz="1800" b="0" spc="0">
                <a:solidFill>
                  <a:schemeClr val="bg1"/>
                </a:solidFill>
                <a:latin typeface="思源黑体 CN Normal" pitchFamily="34" charset="-122"/>
                <a:ea typeface="思源黑体 CN Normal" pitchFamily="34" charset="-122"/>
              </a:defRPr>
            </a:lvl1pPr>
          </a:lstStyle>
          <a:p>
            <a:r>
              <a:rPr lang="en-GB" altLang="zh-CN" dirty="0"/>
              <a:t>The UHD World Association </a:t>
            </a:r>
            <a:br>
              <a:rPr lang="en-GB" altLang="zh-CN" dirty="0"/>
            </a:br>
            <a:r>
              <a:rPr lang="en-GB" altLang="zh-CN" dirty="0"/>
              <a:t>Launch and Industry Conference</a:t>
            </a:r>
          </a:p>
        </p:txBody>
      </p:sp>
      <p:sp>
        <p:nvSpPr>
          <p:cNvPr id="11" name="内容占位符 10"/>
          <p:cNvSpPr>
            <a:spLocks noGrp="1"/>
          </p:cNvSpPr>
          <p:nvPr>
            <p:ph sz="quarter" idx="10" hasCustomPrompt="1"/>
          </p:nvPr>
        </p:nvSpPr>
        <p:spPr>
          <a:xfrm>
            <a:off x="571443" y="3024948"/>
            <a:ext cx="2229485" cy="537301"/>
          </a:xfrm>
        </p:spPr>
        <p:txBody>
          <a:bodyPr>
            <a:normAutofit/>
          </a:bodyPr>
          <a:lstStyle>
            <a:lvl1pPr>
              <a:buNone/>
              <a:defRPr sz="2200">
                <a:solidFill>
                  <a:srgbClr val="0080EE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pPr lvl="0"/>
            <a:r>
              <a:rPr lang="en-US" altLang="zh-CN" dirty="0"/>
              <a:t>2021 / 2022</a:t>
            </a:r>
            <a:endParaRPr lang="zh-CN" altLang="en-US" dirty="0"/>
          </a:p>
        </p:txBody>
      </p:sp>
      <p:sp>
        <p:nvSpPr>
          <p:cNvPr id="10" name="内容占位符 10"/>
          <p:cNvSpPr>
            <a:spLocks noGrp="1"/>
          </p:cNvSpPr>
          <p:nvPr>
            <p:ph sz="quarter" idx="13" hasCustomPrompt="1"/>
          </p:nvPr>
        </p:nvSpPr>
        <p:spPr>
          <a:xfrm>
            <a:off x="571443" y="4512853"/>
            <a:ext cx="1461796" cy="234950"/>
          </a:xfr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pPr lvl="0"/>
            <a:r>
              <a:rPr lang="en-US" altLang="zh-CN" dirty="0"/>
              <a:t>www.theUWA.org</a:t>
            </a: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56" y="553479"/>
            <a:ext cx="1435645" cy="57552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647" y="3387012"/>
            <a:ext cx="1192634" cy="11926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571443" y="2025246"/>
            <a:ext cx="7926204" cy="880308"/>
          </a:xfrm>
        </p:spPr>
        <p:txBody>
          <a:bodyPr vert="horz" anchor="t">
            <a:noAutofit/>
          </a:bodyPr>
          <a:lstStyle>
            <a:lvl1pPr algn="l">
              <a:lnSpc>
                <a:spcPct val="150000"/>
              </a:lnSpc>
              <a:defRPr sz="1800" b="0" spc="0">
                <a:solidFill>
                  <a:schemeClr val="tx1"/>
                </a:solidFill>
                <a:latin typeface="思源黑体 CN Normal" pitchFamily="34" charset="-122"/>
                <a:ea typeface="思源黑体 CN Normal" pitchFamily="34" charset="-122"/>
              </a:defRPr>
            </a:lvl1pPr>
          </a:lstStyle>
          <a:p>
            <a:r>
              <a:rPr lang="en-GB" altLang="zh-CN" dirty="0"/>
              <a:t>The UHD World Association </a:t>
            </a:r>
            <a:br>
              <a:rPr lang="en-GB" altLang="zh-CN" dirty="0"/>
            </a:br>
            <a:r>
              <a:rPr lang="en-GB" altLang="zh-CN" dirty="0"/>
              <a:t>Launch and Industry Conference</a:t>
            </a:r>
          </a:p>
        </p:txBody>
      </p:sp>
      <p:sp>
        <p:nvSpPr>
          <p:cNvPr id="11" name="内容占位符 10"/>
          <p:cNvSpPr>
            <a:spLocks noGrp="1"/>
          </p:cNvSpPr>
          <p:nvPr>
            <p:ph sz="quarter" idx="10" hasCustomPrompt="1"/>
          </p:nvPr>
        </p:nvSpPr>
        <p:spPr>
          <a:xfrm>
            <a:off x="571443" y="3024948"/>
            <a:ext cx="2229485" cy="537301"/>
          </a:xfrm>
        </p:spPr>
        <p:txBody>
          <a:bodyPr>
            <a:normAutofit/>
          </a:bodyPr>
          <a:lstStyle>
            <a:lvl1pPr>
              <a:buNone/>
              <a:defRPr sz="2200">
                <a:solidFill>
                  <a:srgbClr val="0080EE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pPr lvl="0"/>
            <a:r>
              <a:rPr lang="en-US" altLang="zh-CN" dirty="0"/>
              <a:t>2021 / 2022</a:t>
            </a:r>
            <a:endParaRPr lang="zh-CN" altLang="en-US" dirty="0"/>
          </a:p>
        </p:txBody>
      </p:sp>
      <p:sp>
        <p:nvSpPr>
          <p:cNvPr id="10" name="内容占位符 10"/>
          <p:cNvSpPr>
            <a:spLocks noGrp="1"/>
          </p:cNvSpPr>
          <p:nvPr>
            <p:ph sz="quarter" idx="13" hasCustomPrompt="1"/>
          </p:nvPr>
        </p:nvSpPr>
        <p:spPr>
          <a:xfrm>
            <a:off x="571443" y="4512853"/>
            <a:ext cx="1461796" cy="234950"/>
          </a:xfrm>
        </p:spPr>
        <p:txBody>
          <a:bodyPr>
            <a:normAutofit/>
          </a:bodyPr>
          <a:lstStyle>
            <a:lvl1pPr>
              <a:buNone/>
              <a:defRPr lang="en-US" altLang="zh-CN" sz="1000" b="0" i="0" kern="1200" cap="all" spc="140" baseline="0" dirty="0">
                <a:solidFill>
                  <a:schemeClr val="bg1">
                    <a:lumMod val="50000"/>
                  </a:schemeClr>
                </a:solidFill>
                <a:latin typeface="Arial Narrow Regular" panose="020B07060202020A0204" charset="0"/>
                <a:ea typeface="+mn-ea"/>
                <a:cs typeface="Arial Narrow Regular" panose="020B07060202020A0204" charset="0"/>
              </a:defRPr>
            </a:lvl1pPr>
          </a:lstStyle>
          <a:p>
            <a:pPr lvl="0"/>
            <a:r>
              <a:rPr lang="en-US" altLang="zh-CN" dirty="0"/>
              <a:t>www.theUWA.org</a:t>
            </a: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06" y="617772"/>
            <a:ext cx="1420122" cy="57552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813" y="3178497"/>
            <a:ext cx="1523978" cy="152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575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标题幻灯片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571443" y="2118552"/>
            <a:ext cx="2255647" cy="791765"/>
          </a:xfrm>
        </p:spPr>
        <p:txBody>
          <a:bodyPr vert="horz" anchor="t">
            <a:noAutofit/>
          </a:bodyPr>
          <a:lstStyle>
            <a:lvl1pPr algn="l">
              <a:lnSpc>
                <a:spcPct val="100000"/>
              </a:lnSpc>
              <a:defRPr sz="4800" b="0" spc="0">
                <a:solidFill>
                  <a:srgbClr val="0080EE"/>
                </a:solidFill>
                <a:latin typeface="思源黑体 CN Normal" pitchFamily="34" charset="-122"/>
                <a:ea typeface="思源黑体 CN Normal" pitchFamily="34" charset="-122"/>
              </a:defRPr>
            </a:lvl1pPr>
          </a:lstStyle>
          <a:p>
            <a:r>
              <a:rPr lang="en-GB" altLang="zh-CN" dirty="0"/>
              <a:t>PART A</a:t>
            </a:r>
          </a:p>
        </p:txBody>
      </p:sp>
      <p:sp>
        <p:nvSpPr>
          <p:cNvPr id="11" name="内容占位符 10"/>
          <p:cNvSpPr>
            <a:spLocks noGrp="1"/>
          </p:cNvSpPr>
          <p:nvPr>
            <p:ph sz="quarter" idx="10" hasCustomPrompt="1"/>
          </p:nvPr>
        </p:nvSpPr>
        <p:spPr>
          <a:xfrm>
            <a:off x="2850341" y="2281046"/>
            <a:ext cx="4457756" cy="587326"/>
          </a:xfrm>
        </p:spPr>
        <p:txBody>
          <a:bodyPr>
            <a:normAutofit/>
          </a:bodyPr>
          <a:lstStyle>
            <a:lvl1pPr>
              <a:buNone/>
              <a:defRPr sz="1200">
                <a:solidFill>
                  <a:schemeClr val="bg1"/>
                </a:solidFill>
                <a:latin typeface="思源黑体 CN Normal" pitchFamily="34" charset="-122"/>
                <a:ea typeface="思源黑体 CN Normal" pitchFamily="34" charset="-122"/>
              </a:defRPr>
            </a:lvl1pPr>
          </a:lstStyle>
          <a:p>
            <a:pPr lvl="0"/>
            <a:r>
              <a:rPr lang="en-GB" altLang="zh-CN" dirty="0"/>
              <a:t>The UHD World Association </a:t>
            </a:r>
          </a:p>
          <a:p>
            <a:pPr lvl="0"/>
            <a:r>
              <a:rPr lang="en-GB" altLang="zh-CN" dirty="0"/>
              <a:t>Launch and Industry Conference</a:t>
            </a:r>
          </a:p>
        </p:txBody>
      </p:sp>
      <p:sp>
        <p:nvSpPr>
          <p:cNvPr id="10" name="内容占位符 10"/>
          <p:cNvSpPr>
            <a:spLocks noGrp="1"/>
          </p:cNvSpPr>
          <p:nvPr>
            <p:ph sz="quarter" idx="13" hasCustomPrompt="1"/>
          </p:nvPr>
        </p:nvSpPr>
        <p:spPr>
          <a:xfrm>
            <a:off x="571443" y="4344695"/>
            <a:ext cx="2125104" cy="53730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None/>
              <a:defRPr sz="900">
                <a:solidFill>
                  <a:schemeClr val="bg2">
                    <a:lumMod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pPr lvl="0"/>
            <a:r>
              <a:rPr lang="en-GB" altLang="zh-CN" dirty="0"/>
              <a:t>UHD World Association</a:t>
            </a:r>
          </a:p>
          <a:p>
            <a:pPr lvl="0"/>
            <a:r>
              <a:rPr lang="en-GB" altLang="zh-CN" dirty="0"/>
              <a:t>www.theUWA.org</a:t>
            </a: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841" y="2322991"/>
            <a:ext cx="2537926" cy="24869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099" y="553479"/>
            <a:ext cx="1435645" cy="5755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709" y="327029"/>
            <a:ext cx="863580" cy="349977"/>
          </a:xfrm>
          <a:prstGeom prst="rect">
            <a:avLst/>
          </a:prstGeom>
        </p:spPr>
      </p:pic>
      <p:sp>
        <p:nvSpPr>
          <p:cNvPr id="4" name="标题 1"/>
          <p:cNvSpPr>
            <a:spLocks noGrp="1"/>
          </p:cNvSpPr>
          <p:nvPr>
            <p:ph type="ctrTitle" hasCustomPrompt="1"/>
          </p:nvPr>
        </p:nvSpPr>
        <p:spPr>
          <a:xfrm>
            <a:off x="880844" y="206371"/>
            <a:ext cx="7382312" cy="591291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r>
              <a:rPr kumimoji="1" lang="zh-CN" altLang="en-US" dirty="0"/>
              <a:t>单击此处添加标题</a:t>
            </a:r>
          </a:p>
        </p:txBody>
      </p:sp>
      <p:sp>
        <p:nvSpPr>
          <p:cNvPr id="5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880844" y="1527615"/>
            <a:ext cx="7382312" cy="208827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思源黑体 CN Normal" pitchFamily="34" charset="-122"/>
                <a:ea typeface="思源黑体 CN Normal" pitchFamily="34" charset="-122"/>
              </a:defRPr>
            </a:lvl1pPr>
          </a:lstStyle>
          <a:p>
            <a:r>
              <a:rPr kumimoji="1" lang="zh-CN" altLang="en-US" dirty="0"/>
              <a:t>单击此处添加文本内容</a:t>
            </a:r>
          </a:p>
        </p:txBody>
      </p:sp>
      <p:sp>
        <p:nvSpPr>
          <p:cNvPr id="2" name="文本框 1"/>
          <p:cNvSpPr txBox="1"/>
          <p:nvPr userDrawn="1"/>
        </p:nvSpPr>
        <p:spPr>
          <a:xfrm>
            <a:off x="8622030" y="4981575"/>
            <a:ext cx="309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0" y="1014730"/>
            <a:ext cx="8478520" cy="37998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709" y="327029"/>
            <a:ext cx="863580" cy="349977"/>
          </a:xfrm>
          <a:prstGeom prst="rect">
            <a:avLst/>
          </a:prstGeom>
        </p:spPr>
      </p:pic>
      <p:sp>
        <p:nvSpPr>
          <p:cNvPr id="4" name="标题 1"/>
          <p:cNvSpPr>
            <a:spLocks noGrp="1"/>
          </p:cNvSpPr>
          <p:nvPr>
            <p:ph type="ctrTitle" hasCustomPrompt="1"/>
          </p:nvPr>
        </p:nvSpPr>
        <p:spPr>
          <a:xfrm>
            <a:off x="879843" y="206371"/>
            <a:ext cx="7382312" cy="591291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r>
              <a:rPr kumimoji="1" lang="zh-CN" altLang="en-US" dirty="0"/>
              <a:t>单击此处添加标题</a:t>
            </a:r>
          </a:p>
        </p:txBody>
      </p:sp>
      <p:sp>
        <p:nvSpPr>
          <p:cNvPr id="5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880844" y="1527615"/>
            <a:ext cx="7382312" cy="208827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333333"/>
                </a:solidFill>
                <a:latin typeface="思源黑体 CN Normal" pitchFamily="34" charset="-122"/>
                <a:ea typeface="思源黑体 CN Normal" pitchFamily="34" charset="-122"/>
              </a:defRPr>
            </a:lvl1pPr>
          </a:lstStyle>
          <a:p>
            <a:r>
              <a:rPr kumimoji="1" lang="zh-CN" altLang="en-US" dirty="0"/>
              <a:t>单击此处添加文本内容</a:t>
            </a:r>
          </a:p>
        </p:txBody>
      </p:sp>
      <p:sp>
        <p:nvSpPr>
          <p:cNvPr id="8" name="Footer Placeholder 3"/>
          <p:cNvSpPr>
            <a:spLocks noGrp="1"/>
          </p:cNvSpPr>
          <p:nvPr userDrawn="1"/>
        </p:nvSpPr>
        <p:spPr>
          <a:xfrm>
            <a:off x="6245860" y="4815205"/>
            <a:ext cx="2564130" cy="328295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800" b="0" i="0" kern="1200" cap="all" spc="14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 Narrow Regular" panose="020B07060202020A0204" charset="0"/>
                <a:cs typeface="Arial Narrow Regular" panose="020B07060202020A0204" charset="0"/>
              </a:rPr>
              <a:t>© 2021 UWA | CONFIDENTIAL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709" y="328922"/>
            <a:ext cx="863580" cy="34619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11" y="1036414"/>
            <a:ext cx="8440578" cy="3778164"/>
          </a:xfrm>
          <a:prstGeom prst="rect">
            <a:avLst/>
          </a:prstGeom>
        </p:spPr>
      </p:pic>
      <p:sp>
        <p:nvSpPr>
          <p:cNvPr id="5" name="标题 1"/>
          <p:cNvSpPr>
            <a:spLocks noGrp="1"/>
          </p:cNvSpPr>
          <p:nvPr>
            <p:ph type="ctrTitle" hasCustomPrompt="1"/>
          </p:nvPr>
        </p:nvSpPr>
        <p:spPr>
          <a:xfrm>
            <a:off x="880844" y="206372"/>
            <a:ext cx="7382312" cy="591291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r>
              <a:rPr kumimoji="1" lang="zh-CN" altLang="en-US" dirty="0"/>
              <a:t>单击此处添加标题</a:t>
            </a:r>
          </a:p>
        </p:txBody>
      </p:sp>
      <p:sp>
        <p:nvSpPr>
          <p:cNvPr id="6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880844" y="1527615"/>
            <a:ext cx="7382312" cy="208827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思源黑体 CN Normal" pitchFamily="34" charset="-122"/>
                <a:ea typeface="思源黑体 CN Normal" pitchFamily="34" charset="-122"/>
              </a:defRPr>
            </a:lvl1pPr>
          </a:lstStyle>
          <a:p>
            <a:r>
              <a:rPr kumimoji="1" lang="zh-CN" altLang="en-US" dirty="0"/>
              <a:t>单击此处添加文本内容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78866-DC75-4111-ABAA-814722AE95DF}" type="datetimeFigureOut">
              <a:rPr lang="zh-CN" altLang="en-US" smtClean="0"/>
              <a:t>2023/6/19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C4F4F-00E0-42D4-ADA9-CC9E6417ADE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Footer Placeholder 3"/>
          <p:cNvSpPr>
            <a:spLocks noGrp="1"/>
          </p:cNvSpPr>
          <p:nvPr userDrawn="1"/>
        </p:nvSpPr>
        <p:spPr>
          <a:xfrm>
            <a:off x="6246495" y="4815205"/>
            <a:ext cx="2564130" cy="328295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800" b="0" i="0" kern="1200" cap="all" spc="14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>
                <a:solidFill>
                  <a:schemeClr val="bg1">
                    <a:lumMod val="50000"/>
                  </a:schemeClr>
                </a:solidFill>
                <a:latin typeface="Arial Narrow Regular" panose="020B07060202020A0204" charset="0"/>
                <a:cs typeface="Arial Narrow Regular" panose="020B07060202020A0204" charset="0"/>
              </a:rPr>
              <a:t>© 2021 UWA | 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4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5" r:id="rId16"/>
    <p:sldLayoutId id="2147483663" r:id="rId17"/>
  </p:sldLayoutIdLst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微软雅黑" charset="0"/>
          <a:ea typeface="微软雅黑" charset="0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90204" pitchFamily="34" charset="0"/>
        <a:buChar char="•"/>
        <a:defRPr sz="2100" kern="1200">
          <a:solidFill>
            <a:schemeClr val="tx1"/>
          </a:solidFill>
          <a:latin typeface="微软雅黑" charset="0"/>
          <a:ea typeface="微软雅黑" charset="0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微软雅黑" charset="0"/>
          <a:ea typeface="微软雅黑" charset="0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500" kern="1200">
          <a:solidFill>
            <a:schemeClr val="tx1"/>
          </a:solidFill>
          <a:latin typeface="微软雅黑" charset="0"/>
          <a:ea typeface="微软雅黑" charset="0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400" kern="1200">
          <a:solidFill>
            <a:schemeClr val="tx1"/>
          </a:solidFill>
          <a:latin typeface="微软雅黑" charset="0"/>
          <a:ea typeface="微软雅黑" charset="0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400" kern="1200">
          <a:solidFill>
            <a:schemeClr val="tx1"/>
          </a:solidFill>
          <a:latin typeface="微软雅黑" charset="0"/>
          <a:ea typeface="微软雅黑" charset="0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71443" y="1691442"/>
            <a:ext cx="7926204" cy="880308"/>
          </a:xfrm>
        </p:spPr>
        <p:txBody>
          <a:bodyPr/>
          <a:lstStyle/>
          <a:p>
            <a:pPr marL="171450" indent="-171450">
              <a:lnSpc>
                <a:spcPct val="90000"/>
              </a:lnSpc>
              <a:spcBef>
                <a:spcPts val="750"/>
              </a:spcBef>
            </a:pPr>
            <a:r>
              <a:rPr lang="zh-CN" altLang="en-US" sz="3200" dirty="0">
                <a:solidFill>
                  <a:srgbClr val="0080EE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rPr>
              <a:t>提案名称：</a:t>
            </a:r>
            <a:r>
              <a:rPr lang="en-US" altLang="zh-CN" sz="3200" dirty="0" err="1">
                <a:solidFill>
                  <a:srgbClr val="0080EE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rPr>
              <a:t>xxxxxxxx</a:t>
            </a:r>
            <a:endParaRPr lang="zh-CN" altLang="en-US" sz="3200" dirty="0">
              <a:solidFill>
                <a:srgbClr val="0080EE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+mn-cs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altLang="zh-CN" dirty="0"/>
              <a:t>www.theUWA.</a:t>
            </a:r>
            <a:r>
              <a:rPr lang="en-US" altLang="zh-CN" dirty="0"/>
              <a:t>COM</a:t>
            </a:r>
            <a:endParaRPr lang="en-GB" altLang="zh-CN" dirty="0"/>
          </a:p>
          <a:p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sz="quarter" idx="10"/>
          </p:nvPr>
        </p:nvSpPr>
        <p:spPr>
          <a:xfrm>
            <a:off x="571443" y="3024948"/>
            <a:ext cx="4347192" cy="880308"/>
          </a:xfrm>
        </p:spPr>
        <p:txBody>
          <a:bodyPr>
            <a:normAutofit/>
          </a:bodyPr>
          <a:lstStyle/>
          <a:p>
            <a:r>
              <a:rPr lang="zh-CN" altLang="en-US" dirty="0"/>
              <a:t>提案人</a:t>
            </a:r>
            <a:r>
              <a:rPr lang="en-US" altLang="zh-CN" dirty="0"/>
              <a:t>&amp;</a:t>
            </a:r>
            <a:r>
              <a:rPr lang="zh-CN" altLang="en-US" dirty="0"/>
              <a:t>单位：</a:t>
            </a:r>
            <a:endParaRPr lang="en-US" altLang="zh-CN" dirty="0"/>
          </a:p>
        </p:txBody>
      </p:sp>
      <p:sp>
        <p:nvSpPr>
          <p:cNvPr id="6" name="内容占位符 4">
            <a:extLst>
              <a:ext uri="{FF2B5EF4-FFF2-40B4-BE49-F238E27FC236}">
                <a16:creationId xmlns:a16="http://schemas.microsoft.com/office/drawing/2014/main" id="{3C488D6F-285D-4742-B589-5D2524852B64}"/>
              </a:ext>
            </a:extLst>
          </p:cNvPr>
          <p:cNvSpPr txBox="1">
            <a:spLocks/>
          </p:cNvSpPr>
          <p:nvPr/>
        </p:nvSpPr>
        <p:spPr>
          <a:xfrm>
            <a:off x="4572000" y="278760"/>
            <a:ext cx="4135718" cy="43244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90204" pitchFamily="34" charset="0"/>
              <a:buNone/>
              <a:defRPr sz="2200" kern="1200">
                <a:solidFill>
                  <a:srgbClr val="0080EE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微软雅黑" charset="0"/>
                <a:ea typeface="微软雅黑" charset="0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500" kern="1200">
                <a:solidFill>
                  <a:schemeClr val="tx1"/>
                </a:solidFill>
                <a:latin typeface="微软雅黑" charset="0"/>
                <a:ea typeface="微软雅黑" charset="0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400" kern="1200">
                <a:solidFill>
                  <a:schemeClr val="tx1"/>
                </a:solidFill>
                <a:latin typeface="微软雅黑" charset="0"/>
                <a:ea typeface="微软雅黑" charset="0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400" kern="1200">
                <a:solidFill>
                  <a:schemeClr val="tx1"/>
                </a:solidFill>
                <a:latin typeface="微软雅黑" charset="0"/>
                <a:ea typeface="微软雅黑" charset="0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提案编号：             状态：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0"/>
            <a:ext cx="8263156" cy="578841"/>
          </a:xfrm>
        </p:spPr>
        <p:txBody>
          <a:bodyPr/>
          <a:lstStyle/>
          <a:p>
            <a:r>
              <a:rPr lang="zh-CN" altLang="en-US" dirty="0"/>
              <a:t>背景介绍</a:t>
            </a:r>
          </a:p>
        </p:txBody>
      </p:sp>
    </p:spTree>
    <p:extLst>
      <p:ext uri="{BB962C8B-B14F-4D97-AF65-F5344CB8AC3E}">
        <p14:creationId xmlns:p14="http://schemas.microsoft.com/office/powerpoint/2010/main" val="210843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BE0C8A-FF8D-49A8-9A66-65487F9D53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8263156" cy="578841"/>
          </a:xfrm>
        </p:spPr>
        <p:txBody>
          <a:bodyPr/>
          <a:lstStyle/>
          <a:p>
            <a:r>
              <a:rPr lang="zh-CN" altLang="en-US" dirty="0"/>
              <a:t>应用场景</a:t>
            </a:r>
          </a:p>
        </p:txBody>
      </p:sp>
    </p:spTree>
    <p:extLst>
      <p:ext uri="{BB962C8B-B14F-4D97-AF65-F5344CB8AC3E}">
        <p14:creationId xmlns:p14="http://schemas.microsoft.com/office/powerpoint/2010/main" val="197440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0"/>
            <a:ext cx="8263156" cy="578841"/>
          </a:xfrm>
        </p:spPr>
        <p:txBody>
          <a:bodyPr/>
          <a:lstStyle/>
          <a:p>
            <a:r>
              <a:rPr lang="zh-CN" altLang="en-US" dirty="0"/>
              <a:t>技术需求</a:t>
            </a:r>
          </a:p>
        </p:txBody>
      </p:sp>
    </p:spTree>
    <p:extLst>
      <p:ext uri="{BB962C8B-B14F-4D97-AF65-F5344CB8AC3E}">
        <p14:creationId xmlns:p14="http://schemas.microsoft.com/office/powerpoint/2010/main" val="89364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0"/>
            <a:ext cx="8263156" cy="578841"/>
          </a:xfrm>
        </p:spPr>
        <p:txBody>
          <a:bodyPr/>
          <a:lstStyle/>
          <a:p>
            <a:r>
              <a:rPr lang="zh-CN" altLang="en-US" dirty="0"/>
              <a:t>时间表</a:t>
            </a:r>
          </a:p>
        </p:txBody>
      </p:sp>
    </p:spTree>
    <p:extLst>
      <p:ext uri="{BB962C8B-B14F-4D97-AF65-F5344CB8AC3E}">
        <p14:creationId xmlns:p14="http://schemas.microsoft.com/office/powerpoint/2010/main" val="119456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E885DB-ECB0-4767-973F-08ADC3DF1F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8263156" cy="578841"/>
          </a:xfrm>
        </p:spPr>
        <p:txBody>
          <a:bodyPr/>
          <a:lstStyle/>
          <a:p>
            <a:r>
              <a:rPr lang="zh-CN" altLang="en-US" dirty="0"/>
              <a:t>知识产权</a:t>
            </a:r>
          </a:p>
        </p:txBody>
      </p:sp>
    </p:spTree>
    <p:extLst>
      <p:ext uri="{BB962C8B-B14F-4D97-AF65-F5344CB8AC3E}">
        <p14:creationId xmlns:p14="http://schemas.microsoft.com/office/powerpoint/2010/main" val="19508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6077</TotalTime>
  <Words>27</Words>
  <Application>Microsoft Office PowerPoint</Application>
  <PresentationFormat>全屏显示(16:9)</PresentationFormat>
  <Paragraphs>9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 Narrow Regular</vt:lpstr>
      <vt:lpstr>思源黑体 CN Normal</vt:lpstr>
      <vt:lpstr>思源黑体 CN Regular</vt:lpstr>
      <vt:lpstr>宋体</vt:lpstr>
      <vt:lpstr>微软雅黑</vt:lpstr>
      <vt:lpstr>Arial</vt:lpstr>
      <vt:lpstr>Calibri</vt:lpstr>
      <vt:lpstr>Office 主题</vt:lpstr>
      <vt:lpstr>提案名称：xxxxxxxx</vt:lpstr>
      <vt:lpstr>背景介绍</vt:lpstr>
      <vt:lpstr>应用场景</vt:lpstr>
      <vt:lpstr>技术需求</vt:lpstr>
      <vt:lpstr>时间表</vt:lpstr>
      <vt:lpstr>知识产权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陈铭</dc:creator>
  <cp:lastModifiedBy>Yangyouqing (Eugene)</cp:lastModifiedBy>
  <cp:revision>355</cp:revision>
  <cp:lastPrinted>2022-04-28T04:00:45Z</cp:lastPrinted>
  <dcterms:created xsi:type="dcterms:W3CDTF">2021-09-23T06:55:15Z</dcterms:created>
  <dcterms:modified xsi:type="dcterms:W3CDTF">2023-06-19T05:58:32Z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2052-3.9.0.6159</vt:lpwstr>
  </property>
  <property fmtid="{D5CDD505-2E9C-101B-9397-08002B2CF9AE}" pid="3" name="_2015_ms_pID_725343">
    <vt:lpwstr>(3)ZYRzZklfRG4pu4PFLe+TS2tlC+OeaRzVPoDe1aqV5QUn7VBp7Dl5o7ZvNpaYs2zZ+Ds1hmO1
q5ZGSgYxAqtiLW83kGKSZ+EOkqsAxsTkuL4KHJjIuVqCOPFlORl83BQjQYnTvwPsJsZB6+ox
0PJmE0Bw+YKMOQ0Rr0DlY5r8SNg8jf3sVo+BO+8kubNFaq/f811GX6z/7STEqDAIWf/3Cfse
fl3FEEiCQB+/sIh6Fy</vt:lpwstr>
  </property>
  <property fmtid="{D5CDD505-2E9C-101B-9397-08002B2CF9AE}" pid="4" name="_2015_ms_pID_7253431">
    <vt:lpwstr>btHNpIwZocCGKF2PXXO7olmvd53IfrpYjlPr2WLD1sfItm3BNeGlMy
C7kX+3VQH9NoxDlxb0ngm0i2/x2c/0bBeJL9MMMn4kl84tO8wLv7jrQAWzUrkPVEPziNoTB+
B+wybAgrhC1d8KyycuYd6imYlitGXqzC28roEgZo9tQjw1Mt1qT15s5ldGGL5dOM0EirBW8t
sqkYNE7BtwDLls8BIg0MhFylStTTwr/FZuTw</vt:lpwstr>
  </property>
  <property fmtid="{D5CDD505-2E9C-101B-9397-08002B2CF9AE}" pid="5" name="_2015_ms_pID_7253432">
    <vt:lpwstr>AwzgzbBOmWKfu/2AvKNlgqI=</vt:lpwstr>
  </property>
  <property fmtid="{D5CDD505-2E9C-101B-9397-08002B2CF9AE}" pid="6" name="_readonly">
    <vt:lpwstr/>
  </property>
  <property fmtid="{D5CDD505-2E9C-101B-9397-08002B2CF9AE}" pid="7" name="_change">
    <vt:lpwstr/>
  </property>
  <property fmtid="{D5CDD505-2E9C-101B-9397-08002B2CF9AE}" pid="8" name="_full-control">
    <vt:lpwstr/>
  </property>
  <property fmtid="{D5CDD505-2E9C-101B-9397-08002B2CF9AE}" pid="9" name="sflag">
    <vt:lpwstr>1686737579</vt:lpwstr>
  </property>
</Properties>
</file>